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156886-5344-D079-33D2-293E0B3B69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701FA-4129-70B3-E32C-77A9628C49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C0641-89F5-48C5-9AB0-72F1ED37CE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BB352-F52C-317B-1447-187E4EDD27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F9AFDA-7DC6-D50E-D85F-277890B719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9D98B-9268-4B7B-AEF9-D7733B08D31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3298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5DF60-1533-198D-2BE4-81477D8E6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83E4C-07E8-C870-39A8-83E0D2731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EEDBC-9BDC-8295-D4F4-EC061F459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EF803-A344-7829-3D4D-B37043255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45F4E-6E22-8660-B558-CA0BFA7B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923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3FC8A-74A9-991C-C2E4-1F5A79A9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883D7-73F4-B914-6597-B89FFFEB0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F17BC-58F4-E048-FA15-D0D84354F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18A08-AB1D-264B-54B8-7BD3C1E7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15DA2-8E09-4BFB-378E-7C42A452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519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314ED1-A726-6CB4-4DBF-AD8216C77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68090-0DAA-43BC-71AB-76666C2A4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3CEB9-B8F4-ADB1-F18F-C716B33E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F384E-EF04-8E11-A04C-3204031F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0EEB1-CFF5-B60A-9495-CFC468A5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971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23DAB-08F6-C5CE-628F-AB6C01BD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07606-BFA2-054F-0F03-930DDB5F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18339-B535-70E0-EDBA-09F695BB9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9834E-45FA-DE19-28FB-6E6723F62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44CF8-1D7C-D6F3-D313-D7F5FAE8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9358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53016-37AB-4FF2-AE36-1E1C524CE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F41E8-34FC-9AA9-7E2A-7BBFF0BD2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9E13F-C088-79F6-8891-852C97E5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7B29-094A-D6FF-EB5C-F3DD7F8F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4D8C2-421F-F477-972D-5B80CDA8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125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CA1FF-BFF0-2D72-3669-F7F423CDC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B02D6-0D3A-ABB9-6C69-C70893CD5C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F79F2-9651-6BA1-C21C-851EB45F8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77205-A4AD-3303-D26A-03950CAA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B835B-4A00-5DB6-397A-0E693FC8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CDF35-C1FD-6D08-330D-5B828319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2491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BF8B7-D602-EF3F-FB2F-DF71346E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8B47E-2031-6AE3-80FD-D1E75D98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4B029-D803-76DC-7DFF-CBF484EAC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38173-5F9A-E3D9-E983-9F6DE2444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0B60AA-825C-F071-8D1F-3E29C455A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3FE0ED-0AA4-3847-9953-FD9553168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ADCA1A-FC54-61F7-279D-67D540F6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D64DC1-7E62-FD36-CFDF-5F9549F0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224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CE8C4-3D09-0F07-4552-DCB0AB38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F8E38-88FE-533D-DB3D-DEB19C30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40698-02AB-3C42-69F0-950DC11E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517C8-7520-C3D8-5DBC-D02208FD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580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7918D-7A52-4CC6-7E23-E535174C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B3AB6-28E9-1617-4BE0-9E57502F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D6212-5D63-E4FD-F79A-8F7E96BC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605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64D34-7A03-22CE-5049-CA27EEA98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36A6-8425-7595-10D7-3CC8D072D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8FE1A-E75D-3073-FA76-B8FB45307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A1914-5BC8-5246-CDEF-2BB9607E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8CBC3-5786-2930-E08E-28492E3E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FE7F2-3178-3A10-730A-BF44B9B0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7558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3CFA2-05E5-4C93-0061-32CB6407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8AE96-8A80-C84F-4B1E-222989CD1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E0749-54F8-9771-EFA8-C2A9661C9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AE218-5FD2-5D37-D53D-25E6A39A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29F5C-7E52-7A8C-979D-010E1B7BA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21411-D896-23F3-294D-0C5ABD13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009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12D6A-0F51-016D-90A8-24669ABC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058D5-C564-55B1-59A8-B50DF8645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F9BC4-B9D8-8630-558D-D6B4AF934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47BDA-D63B-4694-AAD9-F1C5BCD9A425}" type="datetimeFigureOut">
              <a:rPr lang="hr-HR" smtClean="0"/>
              <a:t>28.11.2025.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30ED5-53D4-A97A-932B-50026DEC2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E2C3E-5A92-D84E-2088-F3B5CA2A1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81CC85-DA78-4C0A-945B-5EECD9C6A2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588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AFDD-222E-673E-AC64-8FACF66D9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57638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Universal learning design</a:t>
            </a:r>
            <a:b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900" b="1" dirty="0">
                <a:latin typeface="Arial" panose="020B0604020202020204" pitchFamily="34" charset="0"/>
                <a:cs typeface="Arial" panose="020B0604020202020204" pitchFamily="34" charset="0"/>
              </a:rPr>
              <a:t>Three principles</a:t>
            </a:r>
            <a:endParaRPr lang="hr-HR" sz="3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B00EB-44F5-0853-0048-908A5F615602}"/>
              </a:ext>
            </a:extLst>
          </p:cNvPr>
          <p:cNvSpPr txBox="1"/>
          <p:nvPr/>
        </p:nvSpPr>
        <p:spPr>
          <a:xfrm>
            <a:off x="4962524" y="2800390"/>
            <a:ext cx="6732651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b="1" dirty="0">
                <a:latin typeface="Arial" panose="020B0604020202020204" pitchFamily="34" charset="0"/>
                <a:cs typeface="Arial" panose="020B0604020202020204" pitchFamily="34" charset="0"/>
              </a:rPr>
              <a:t>Multiple Means of Engagement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Affective Neural Networks, "WHY we learn“</a:t>
            </a:r>
          </a:p>
          <a:p>
            <a:endParaRPr lang="hr-HR" sz="2500" b="1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500" b="1" dirty="0">
                <a:latin typeface="Arial" panose="020B0604020202020204" pitchFamily="34" charset="0"/>
                <a:cs typeface="Arial" panose="020B0604020202020204" pitchFamily="34" charset="0"/>
              </a:rPr>
              <a:t>Multiple Means of Representation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Recognition Neural Networks, "WHAT we learn"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500" b="1" dirty="0">
                <a:latin typeface="Arial" panose="020B0604020202020204" pitchFamily="34" charset="0"/>
                <a:cs typeface="Arial" panose="020B0604020202020204" pitchFamily="34" charset="0"/>
              </a:rPr>
              <a:t>Multiple Means of Action and Expression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Strategic Neural Networks, "HOW we learn"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hr-HR" sz="1800" b="0" i="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Skupina studenata u knjižnici">
            <a:extLst>
              <a:ext uri="{FF2B5EF4-FFF2-40B4-BE49-F238E27FC236}">
                <a16:creationId xmlns:a16="http://schemas.microsoft.com/office/drawing/2014/main" id="{08A596A7-D7E8-4503-3A29-3EB3F93F5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9" y="2886115"/>
            <a:ext cx="4198124" cy="28003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98B12A-C3C2-DCC5-FAB0-61945B54BDA6}"/>
              </a:ext>
            </a:extLst>
          </p:cNvPr>
          <p:cNvSpPr txBox="1"/>
          <p:nvPr/>
        </p:nvSpPr>
        <p:spPr>
          <a:xfrm>
            <a:off x="496825" y="5686425"/>
            <a:ext cx="393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Figure 1 A group of students in the library</a:t>
            </a:r>
            <a:endParaRPr lang="hr-H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22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Universal learning design  Three principles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Renata Pinjatela</dc:creator>
  <cp:lastModifiedBy>Renata Pinjatela</cp:lastModifiedBy>
  <cp:revision>11</cp:revision>
  <dcterms:created xsi:type="dcterms:W3CDTF">2025-10-23T03:41:40Z</dcterms:created>
  <dcterms:modified xsi:type="dcterms:W3CDTF">2025-11-28T15:55:25Z</dcterms:modified>
</cp:coreProperties>
</file>