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78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44" y="7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8F63C-4466-4008-83AC-F11086974F8E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F518BE-0028-4D6F-8AB1-BEFF46093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168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C17C80-FE68-47E6-83FB-DB940C7EAA16}" type="datetimeFigureOut">
              <a:rPr lang="hr-HR" smtClean="0"/>
              <a:t>10.6.2019.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9DD4B-3024-4082-BDA9-F3DE0A4F51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2026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DD4B-3024-4082-BDA9-F3DE0A4F5168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7890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12909"/>
            <a:ext cx="7772400" cy="222644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2148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52C0D88B-664F-420A-90FB-53A02E10EA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88723"/>
            <a:ext cx="2057400" cy="232753"/>
          </a:xfrm>
          <a:prstGeom prst="rect">
            <a:avLst/>
          </a:prstGeom>
        </p:spPr>
        <p:txBody>
          <a:bodyPr/>
          <a:lstStyle>
            <a:lvl1pPr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sr-Latn-RS" smtClean="0"/>
              <a:t>11.6.2019.</a:t>
            </a:r>
            <a:endParaRPr lang="hr-HR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F038E58-41D5-410D-AADF-254CB7839C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88723"/>
            <a:ext cx="3086100" cy="232753"/>
          </a:xfrm>
          <a:prstGeom prst="rect">
            <a:avLst/>
          </a:prstGeom>
        </p:spPr>
        <p:txBody>
          <a:bodyPr/>
          <a:lstStyle>
            <a:lvl1pPr algn="ctr">
              <a:defRPr lang="hr-HR" sz="1100" b="0" kern="1200" dirty="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hr-HR" smtClean="0"/>
              <a:t>Mario Miloloza</a:t>
            </a:r>
            <a:endParaRPr lang="hr-HR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F769F4E-5223-4540-AB52-3227EEAF68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88723"/>
            <a:ext cx="2057400" cy="232753"/>
          </a:xfrm>
          <a:prstGeom prst="rect">
            <a:avLst/>
          </a:prstGeom>
        </p:spPr>
        <p:txBody>
          <a:bodyPr/>
          <a:lstStyle>
            <a:lvl1pPr algn="r"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fld id="{19E255E3-E411-4C54-86C2-3B26D21782B6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631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11.6.2019.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hr-HR" smtClean="0"/>
              <a:t>Mario Miloloza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E255E3-E411-4C54-86C2-3B26D21782B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7298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11.6.2019.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hr-HR" smtClean="0"/>
              <a:t>Mario Miloloza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E255E3-E411-4C54-86C2-3B26D21782B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006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22363"/>
            <a:ext cx="7886700" cy="56832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098550" y="276225"/>
            <a:ext cx="7113588" cy="311004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1500" b="1" kern="1200" dirty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84716FF-344C-470B-BEFA-FF603DD487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88723"/>
            <a:ext cx="2057400" cy="232753"/>
          </a:xfrm>
          <a:prstGeom prst="rect">
            <a:avLst/>
          </a:prstGeom>
        </p:spPr>
        <p:txBody>
          <a:bodyPr/>
          <a:lstStyle>
            <a:lvl1pPr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sr-Latn-RS" smtClean="0"/>
              <a:t>11.6.2019.</a:t>
            </a:r>
            <a:endParaRPr lang="hr-HR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F1C1BDD-CAE7-4A22-832C-1CBD2874EC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88723"/>
            <a:ext cx="3086100" cy="232753"/>
          </a:xfrm>
          <a:prstGeom prst="rect">
            <a:avLst/>
          </a:prstGeom>
        </p:spPr>
        <p:txBody>
          <a:bodyPr/>
          <a:lstStyle>
            <a:lvl1pPr algn="ctr">
              <a:defRPr lang="hr-HR" sz="1100" b="0" kern="1200" dirty="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hr-HR" smtClean="0"/>
              <a:t>Mario Miloloza</a:t>
            </a:r>
            <a:endParaRPr lang="hr-HR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853DBFC-6F2B-4EAF-A85B-FB93E813BD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88723"/>
            <a:ext cx="2057400" cy="232753"/>
          </a:xfrm>
          <a:prstGeom prst="rect">
            <a:avLst/>
          </a:prstGeom>
        </p:spPr>
        <p:txBody>
          <a:bodyPr/>
          <a:lstStyle>
            <a:lvl1pPr algn="r"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fld id="{19E255E3-E411-4C54-86C2-3B26D21782B6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551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5DE12BB-E7FD-4407-B208-CF2F10DAC0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88723"/>
            <a:ext cx="2057400" cy="232753"/>
          </a:xfrm>
          <a:prstGeom prst="rect">
            <a:avLst/>
          </a:prstGeom>
        </p:spPr>
        <p:txBody>
          <a:bodyPr/>
          <a:lstStyle>
            <a:lvl1pPr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sr-Latn-RS" smtClean="0"/>
              <a:t>11.6.2019.</a:t>
            </a:r>
            <a:endParaRPr lang="hr-HR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3E4D849-5231-4349-9BE0-0112FDE884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88723"/>
            <a:ext cx="3086100" cy="232753"/>
          </a:xfrm>
          <a:prstGeom prst="rect">
            <a:avLst/>
          </a:prstGeom>
        </p:spPr>
        <p:txBody>
          <a:bodyPr/>
          <a:lstStyle>
            <a:lvl1pPr algn="ctr">
              <a:defRPr lang="hr-HR" sz="1100" b="0" kern="1200" dirty="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hr-HR" smtClean="0"/>
              <a:t>Mario Miloloza</a:t>
            </a:r>
            <a:endParaRPr lang="hr-HR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98405EA-46CE-4DAF-A62A-61AB1DA549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88723"/>
            <a:ext cx="2057400" cy="232753"/>
          </a:xfrm>
          <a:prstGeom prst="rect">
            <a:avLst/>
          </a:prstGeom>
        </p:spPr>
        <p:txBody>
          <a:bodyPr/>
          <a:lstStyle>
            <a:lvl1pPr algn="r"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fld id="{19E255E3-E411-4C54-86C2-3B26D21782B6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97344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22363"/>
            <a:ext cx="7886700" cy="56832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098550" y="276225"/>
            <a:ext cx="7113588" cy="311004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1500" b="1" kern="1200" dirty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45585505-73A7-47C5-9CC2-0793CE230F22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28650" y="6488723"/>
            <a:ext cx="2057400" cy="232753"/>
          </a:xfrm>
          <a:prstGeom prst="rect">
            <a:avLst/>
          </a:prstGeom>
        </p:spPr>
        <p:txBody>
          <a:bodyPr/>
          <a:lstStyle>
            <a:lvl1pPr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sr-Latn-RS" smtClean="0"/>
              <a:t>11.6.2019.</a:t>
            </a:r>
            <a:endParaRPr lang="hr-HR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F664461E-4B2A-45C6-A930-953124240D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88723"/>
            <a:ext cx="3086100" cy="232753"/>
          </a:xfrm>
          <a:prstGeom prst="rect">
            <a:avLst/>
          </a:prstGeom>
        </p:spPr>
        <p:txBody>
          <a:bodyPr/>
          <a:lstStyle>
            <a:lvl1pPr algn="ctr">
              <a:defRPr lang="hr-HR" sz="1100" b="0" kern="1200" dirty="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hr-HR" smtClean="0"/>
              <a:t>Mario Miloloza</a:t>
            </a:r>
            <a:endParaRPr lang="hr-HR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B00E843-7704-4A23-AD2F-62F47D7B84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88723"/>
            <a:ext cx="2057400" cy="232753"/>
          </a:xfrm>
          <a:prstGeom prst="rect">
            <a:avLst/>
          </a:prstGeom>
        </p:spPr>
        <p:txBody>
          <a:bodyPr/>
          <a:lstStyle>
            <a:lvl1pPr algn="r"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fld id="{19E255E3-E411-4C54-86C2-3B26D21782B6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2066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122363"/>
            <a:ext cx="7886700" cy="5683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098550" y="276225"/>
            <a:ext cx="7113588" cy="311004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1500" b="1" kern="1200" dirty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AC8289BA-8D72-4E29-A9E0-746C9618B317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28650" y="6488723"/>
            <a:ext cx="2057400" cy="232753"/>
          </a:xfrm>
          <a:prstGeom prst="rect">
            <a:avLst/>
          </a:prstGeom>
        </p:spPr>
        <p:txBody>
          <a:bodyPr/>
          <a:lstStyle>
            <a:lvl1pPr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sr-Latn-RS" smtClean="0"/>
              <a:t>11.6.2019.</a:t>
            </a:r>
            <a:endParaRPr lang="hr-HR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7D4DD6E0-74D4-4319-AD0B-A397DF1A929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3028950" y="6488723"/>
            <a:ext cx="3086100" cy="232753"/>
          </a:xfrm>
          <a:prstGeom prst="rect">
            <a:avLst/>
          </a:prstGeom>
        </p:spPr>
        <p:txBody>
          <a:bodyPr/>
          <a:lstStyle>
            <a:lvl1pPr algn="ctr">
              <a:defRPr lang="hr-HR" sz="1100" b="0" kern="1200" dirty="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hr-HR" smtClean="0"/>
              <a:t>Mario Miloloza</a:t>
            </a:r>
            <a:endParaRPr lang="hr-HR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0EF6CA4-8A61-48BF-86AE-5ABBF113023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457950" y="6488723"/>
            <a:ext cx="2057400" cy="232753"/>
          </a:xfrm>
          <a:prstGeom prst="rect">
            <a:avLst/>
          </a:prstGeom>
        </p:spPr>
        <p:txBody>
          <a:bodyPr/>
          <a:lstStyle>
            <a:lvl1pPr algn="r"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fld id="{19E255E3-E411-4C54-86C2-3B26D21782B6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933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8F3215B-6AC5-4CDE-9044-76A166C9F4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sr-Latn-RS" smtClean="0"/>
              <a:t>11.6.2019.</a:t>
            </a:r>
            <a:endParaRPr lang="hr-HR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B383B40-2DA8-462F-B22E-6F41F26AC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 lang="hr-HR" sz="1100" b="0" kern="1200" dirty="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hr-HR" smtClean="0"/>
              <a:t>Mario Miloloza</a:t>
            </a:r>
            <a:endParaRPr lang="hr-HR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3C459C6-733B-45AB-B379-E5EC169ED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fld id="{19E255E3-E411-4C54-86C2-3B26D21782B6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8589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11.6.2019.</a:t>
            </a:r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hr-HR" smtClean="0"/>
              <a:t>Mario Miloloza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E255E3-E411-4C54-86C2-3B26D21782B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6789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11.6.2019.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hr-HR" smtClean="0"/>
              <a:t>Mario Miloloza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E255E3-E411-4C54-86C2-3B26D21782B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646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11.6.2019.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hr-HR" smtClean="0"/>
              <a:t>Mario Miloloza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E255E3-E411-4C54-86C2-3B26D21782B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538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96" y="99392"/>
            <a:ext cx="9037403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122363"/>
            <a:ext cx="7886700" cy="5683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347"/>
            <a:ext cx="1036031" cy="1105100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F246481-8001-4B1B-A645-4EBD204B23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88723"/>
            <a:ext cx="2057400" cy="232753"/>
          </a:xfrm>
          <a:prstGeom prst="rect">
            <a:avLst/>
          </a:prstGeom>
        </p:spPr>
        <p:txBody>
          <a:bodyPr/>
          <a:lstStyle>
            <a:lvl1pPr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sr-Latn-RS" smtClean="0"/>
              <a:t>11.6.2019.</a:t>
            </a:r>
            <a:endParaRPr lang="hr-HR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1B9B4CA-854C-450B-85F4-80DB21058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88723"/>
            <a:ext cx="3086100" cy="232753"/>
          </a:xfrm>
          <a:prstGeom prst="rect">
            <a:avLst/>
          </a:prstGeom>
        </p:spPr>
        <p:txBody>
          <a:bodyPr/>
          <a:lstStyle>
            <a:lvl1pPr algn="ctr">
              <a:defRPr lang="hr-HR" sz="1100" b="0" kern="1200" dirty="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r>
              <a:rPr lang="hr-HR" smtClean="0"/>
              <a:t>Mario Miloloza</a:t>
            </a:r>
            <a:endParaRPr lang="hr-HR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2A8BC56-AAA4-408D-B978-8B8CEB4E51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88723"/>
            <a:ext cx="2057400" cy="232753"/>
          </a:xfrm>
          <a:prstGeom prst="rect">
            <a:avLst/>
          </a:prstGeom>
        </p:spPr>
        <p:txBody>
          <a:bodyPr/>
          <a:lstStyle>
            <a:lvl1pPr algn="r">
              <a:defRPr lang="hr-HR" sz="1100" b="0" kern="1200" smtClean="0">
                <a:solidFill>
                  <a:schemeClr val="tx2"/>
                </a:solidFill>
                <a:latin typeface="Myriad Pro" panose="020B0503030403020204"/>
                <a:ea typeface="+mn-ea"/>
                <a:cs typeface="+mn-cs"/>
              </a:defRPr>
            </a:lvl1pPr>
          </a:lstStyle>
          <a:p>
            <a:fld id="{19E255E3-E411-4C54-86C2-3B26D21782B6}" type="slidenum">
              <a:rPr lang="hr-HR" smtClean="0"/>
              <a:pPr/>
              <a:t>‹#›</a:t>
            </a:fld>
            <a:endParaRPr lang="hr-HR" dirty="0"/>
          </a:p>
        </p:txBody>
      </p:sp>
      <p:pic>
        <p:nvPicPr>
          <p:cNvPr id="13" name="Slika 8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03812" y="379828"/>
            <a:ext cx="1742546" cy="720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56973" y="4058"/>
            <a:ext cx="1687027" cy="344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052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en-us/download/details.aspx?id=3067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92508" y="1673761"/>
            <a:ext cx="7807429" cy="4164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hr-HR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6534" y="1529479"/>
            <a:ext cx="8153400" cy="2226447"/>
          </a:xfrm>
        </p:spPr>
        <p:txBody>
          <a:bodyPr/>
          <a:lstStyle/>
          <a:p>
            <a:r>
              <a:rPr lang="hr-HR" dirty="0" err="1"/>
              <a:t>Requirements</a:t>
            </a:r>
            <a:r>
              <a:rPr lang="hr-HR" dirty="0"/>
              <a:t> to </a:t>
            </a:r>
            <a:r>
              <a:rPr lang="hr-HR" dirty="0" err="1"/>
              <a:t>install</a:t>
            </a:r>
            <a:r>
              <a:rPr lang="hr-HR" dirty="0"/>
              <a:t> </a:t>
            </a:r>
            <a:r>
              <a:rPr lang="hr-HR" dirty="0" err="1"/>
              <a:t>Moodle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665132"/>
            <a:ext cx="6858000" cy="1069843"/>
          </a:xfrm>
        </p:spPr>
        <p:txBody>
          <a:bodyPr>
            <a:normAutofit/>
          </a:bodyPr>
          <a:lstStyle/>
          <a:p>
            <a:endParaRPr lang="hr-HR" b="1" dirty="0" smtClean="0">
              <a:solidFill>
                <a:schemeClr val="tx2"/>
              </a:solidFill>
              <a:latin typeface="Myriad Pro" panose="020B0503030403020204" pitchFamily="34" charset="0"/>
            </a:endParaRPr>
          </a:p>
          <a:p>
            <a:r>
              <a:rPr lang="hr-HR" b="1" dirty="0" smtClean="0">
                <a:solidFill>
                  <a:schemeClr val="tx2"/>
                </a:solidFill>
                <a:latin typeface="Myriad Pro" panose="020B0503030403020204" pitchFamily="34" charset="0"/>
              </a:rPr>
              <a:t>Mario Miloloza</a:t>
            </a:r>
            <a:endParaRPr lang="hr-HR" b="1" dirty="0">
              <a:solidFill>
                <a:schemeClr val="tx2"/>
              </a:solidFill>
              <a:latin typeface="Myriad Pro" panose="020B0503030403020204" pitchFamily="34" charset="0"/>
            </a:endParaRPr>
          </a:p>
          <a:p>
            <a:endParaRPr lang="hr-HR" b="1" dirty="0">
              <a:solidFill>
                <a:schemeClr val="tx2"/>
              </a:solidFill>
              <a:latin typeface="Myriad Pro" panose="020B0503030403020204" pitchFamily="34" charset="0"/>
            </a:endParaRPr>
          </a:p>
          <a:p>
            <a:endParaRPr lang="hr-HR" b="1" dirty="0">
              <a:solidFill>
                <a:schemeClr val="tx2"/>
              </a:solidFill>
              <a:latin typeface="Myriad Pro" panose="020B0503030403020204" pitchFamily="34" charset="0"/>
            </a:endParaRPr>
          </a:p>
          <a:p>
            <a:endParaRPr lang="hr-HR" b="1" dirty="0">
              <a:solidFill>
                <a:schemeClr val="tx2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71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31DD414-6C28-477A-8088-466AD6B9B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03731"/>
            <a:ext cx="7886700" cy="978362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Myriad Pro" panose="020B0503030403020204" pitchFamily="34" charset="0"/>
              </a:rPr>
              <a:t>P</a:t>
            </a:r>
            <a:r>
              <a:rPr lang="en-US" sz="4000" dirty="0" err="1" smtClean="0">
                <a:latin typeface="Myriad Pro" panose="020B0503030403020204" pitchFamily="34" charset="0"/>
              </a:rPr>
              <a:t>rimarily</a:t>
            </a:r>
            <a:r>
              <a:rPr lang="en-US" sz="4000" dirty="0" smtClean="0">
                <a:latin typeface="Myriad Pro" panose="020B0503030403020204" pitchFamily="34" charset="0"/>
              </a:rPr>
              <a:t> </a:t>
            </a:r>
            <a:r>
              <a:rPr lang="en-US" sz="4000" dirty="0">
                <a:latin typeface="Myriad Pro" panose="020B0503030403020204" pitchFamily="34" charset="0"/>
              </a:rPr>
              <a:t>developed in </a:t>
            </a:r>
            <a:r>
              <a:rPr lang="en-US" sz="4000" dirty="0" smtClean="0">
                <a:latin typeface="Myriad Pro" panose="020B0503030403020204" pitchFamily="34" charset="0"/>
              </a:rPr>
              <a:t>Linux </a:t>
            </a:r>
            <a:endParaRPr lang="hr-H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Requirements to install Moodle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835DE5-C64C-4F3E-B190-756512FAA94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sr-Latn-RS" smtClean="0"/>
              <a:t>11.6.2019.</a:t>
            </a:r>
            <a:endParaRPr lang="hr-HR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AB118F-89BF-4ACB-8836-72DC813AA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hr-HR" dirty="0" smtClean="0"/>
              <a:t>Mario Miloloza</a:t>
            </a:r>
            <a:endParaRPr lang="hr-H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3861C1-ECC4-47CC-9CAA-2E2EBE3359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9E255E3-E411-4C54-86C2-3B26D21782B6}" type="slidenum">
              <a:rPr lang="hr-HR" smtClean="0"/>
              <a:pPr/>
              <a:t>2</a:t>
            </a:fld>
            <a:endParaRPr lang="hr-HR" dirty="0"/>
          </a:p>
        </p:txBody>
      </p:sp>
      <p:sp>
        <p:nvSpPr>
          <p:cNvPr id="6" name="TextBox 5"/>
          <p:cNvSpPr txBox="1"/>
          <p:nvPr/>
        </p:nvSpPr>
        <p:spPr>
          <a:xfrm>
            <a:off x="628650" y="2704122"/>
            <a:ext cx="4935904" cy="186006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Myriad Pro" panose="020B0503030403020204" pitchFamily="34" charset="0"/>
              </a:rPr>
              <a:t>Apache</a:t>
            </a:r>
            <a:endParaRPr lang="hr-HR" sz="2800" dirty="0" smtClean="0">
              <a:latin typeface="Myriad Pro" panose="020B0503030403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 smtClean="0">
                <a:latin typeface="Myriad Pro" panose="020B0503030403020204" pitchFamily="34" charset="0"/>
              </a:rPr>
              <a:t>PostgreSQL/</a:t>
            </a:r>
            <a:r>
              <a:rPr lang="hr-HR" sz="2800" dirty="0" err="1" smtClean="0">
                <a:latin typeface="Myriad Pro" panose="020B0503030403020204" pitchFamily="34" charset="0"/>
              </a:rPr>
              <a:t>MySQL</a:t>
            </a:r>
            <a:r>
              <a:rPr lang="hr-HR" sz="2800" dirty="0" smtClean="0">
                <a:latin typeface="Myriad Pro" panose="020B0503030403020204" pitchFamily="34" charset="0"/>
              </a:rPr>
              <a:t>/</a:t>
            </a:r>
            <a:r>
              <a:rPr lang="hr-HR" sz="2800" dirty="0" err="1" smtClean="0">
                <a:latin typeface="Myriad Pro" panose="020B0503030403020204" pitchFamily="34" charset="0"/>
              </a:rPr>
              <a:t>MariaDB</a:t>
            </a:r>
            <a:endParaRPr lang="hr-HR" sz="2800" dirty="0" smtClean="0">
              <a:latin typeface="Myriad Pro" panose="020B0503030403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Myriad Pro" panose="020B0503030403020204" pitchFamily="34" charset="0"/>
              </a:rPr>
              <a:t>PHP</a:t>
            </a:r>
            <a:endParaRPr lang="hr-HR" sz="2800" b="1" kern="1200" dirty="0">
              <a:solidFill>
                <a:schemeClr val="tx2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86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75655"/>
            <a:ext cx="7886700" cy="568326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latin typeface="Myriad Pro" panose="020B0503030403020204" pitchFamily="34" charset="0"/>
              </a:rPr>
              <a:t>Windows server</a:t>
            </a:r>
            <a:endParaRPr lang="hr-HR" dirty="0">
              <a:latin typeface="Myriad Pro" panose="020B05030304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93133"/>
            <a:ext cx="7886700" cy="2425944"/>
          </a:xfrm>
        </p:spPr>
        <p:txBody>
          <a:bodyPr/>
          <a:lstStyle/>
          <a:p>
            <a:r>
              <a:rPr lang="hr-HR" dirty="0" smtClean="0">
                <a:latin typeface="Myriad Pro" panose="020B0503030403020204" pitchFamily="34" charset="0"/>
              </a:rPr>
              <a:t>minimum php5.5 </a:t>
            </a:r>
          </a:p>
          <a:p>
            <a:r>
              <a:rPr lang="hr-HR" dirty="0" err="1" smtClean="0">
                <a:latin typeface="Myriad Pro" panose="020B0503030403020204" pitchFamily="34" charset="0"/>
              </a:rPr>
              <a:t>Visual</a:t>
            </a:r>
            <a:r>
              <a:rPr lang="hr-HR" dirty="0" smtClean="0">
                <a:latin typeface="Myriad Pro" panose="020B0503030403020204" pitchFamily="34" charset="0"/>
              </a:rPr>
              <a:t> </a:t>
            </a:r>
            <a:r>
              <a:rPr lang="hr-HR" dirty="0">
                <a:latin typeface="Myriad Pro" panose="020B0503030403020204" pitchFamily="34" charset="0"/>
              </a:rPr>
              <a:t>C++ </a:t>
            </a:r>
            <a:r>
              <a:rPr lang="hr-HR" dirty="0" err="1">
                <a:latin typeface="Myriad Pro" panose="020B0503030403020204" pitchFamily="34" charset="0"/>
              </a:rPr>
              <a:t>Redistributable</a:t>
            </a:r>
            <a:r>
              <a:rPr lang="hr-HR" dirty="0">
                <a:latin typeface="Myriad Pro" panose="020B0503030403020204" pitchFamily="34" charset="0"/>
              </a:rPr>
              <a:t> for </a:t>
            </a:r>
            <a:r>
              <a:rPr lang="hr-HR" dirty="0" err="1">
                <a:latin typeface="Myriad Pro" panose="020B0503030403020204" pitchFamily="34" charset="0"/>
              </a:rPr>
              <a:t>Visual</a:t>
            </a:r>
            <a:r>
              <a:rPr lang="hr-HR" dirty="0">
                <a:latin typeface="Myriad Pro" panose="020B0503030403020204" pitchFamily="34" charset="0"/>
              </a:rPr>
              <a:t> Studio </a:t>
            </a:r>
            <a:r>
              <a:rPr lang="hr-HR" dirty="0" smtClean="0">
                <a:latin typeface="Myriad Pro" panose="020B0503030403020204" pitchFamily="34" charset="0"/>
              </a:rPr>
              <a:t>2012</a:t>
            </a:r>
          </a:p>
          <a:p>
            <a:pPr marL="0" indent="0">
              <a:buNone/>
            </a:pPr>
            <a:r>
              <a:rPr lang="hr-HR" dirty="0" smtClean="0">
                <a:latin typeface="Myriad Pro" panose="020B0503030403020204" pitchFamily="34" charset="0"/>
              </a:rPr>
              <a:t>	(</a:t>
            </a:r>
            <a:r>
              <a:rPr lang="hr-HR" dirty="0" smtClean="0">
                <a:latin typeface="Myriad Pro" panose="020B0503030403020204" pitchFamily="34" charset="0"/>
                <a:hlinkClick r:id="rId3"/>
              </a:rPr>
              <a:t>http</a:t>
            </a:r>
            <a:r>
              <a:rPr lang="hr-HR" dirty="0">
                <a:latin typeface="Myriad Pro" panose="020B0503030403020204" pitchFamily="34" charset="0"/>
                <a:hlinkClick r:id="rId3"/>
              </a:rPr>
              <a:t>://</a:t>
            </a:r>
            <a:r>
              <a:rPr lang="hr-HR" dirty="0" smtClean="0">
                <a:latin typeface="Myriad Pro" panose="020B0503030403020204" pitchFamily="34" charset="0"/>
                <a:hlinkClick r:id="rId3"/>
              </a:rPr>
              <a:t>www.microsoft.com/en-us/download</a:t>
            </a:r>
            <a:r>
              <a:rPr lang="hr-HR" dirty="0" smtClean="0">
                <a:latin typeface="Myriad Pro" panose="020B0503030403020204" pitchFamily="34" charset="0"/>
              </a:rPr>
              <a:t>)</a:t>
            </a:r>
            <a:endParaRPr lang="hr-HR" dirty="0">
              <a:latin typeface="Myriad Pro" panose="020B0503030403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Requirements to install Moodle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sr-Latn-RS" smtClean="0"/>
              <a:t>11.6.2019.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hr-HR" smtClean="0"/>
              <a:t>Mario Miloloza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9E255E3-E411-4C54-86C2-3B26D21782B6}" type="slidenum">
              <a:rPr lang="hr-HR" smtClean="0"/>
              <a:pPr/>
              <a:t>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4686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25558"/>
            <a:ext cx="7886700" cy="568326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latin typeface="Myriad Pro" panose="020B0503030403020204" pitchFamily="34" charset="0"/>
              </a:rPr>
              <a:t>Hardware</a:t>
            </a:r>
            <a:endParaRPr lang="hr-HR" dirty="0">
              <a:latin typeface="Myriad Pro" panose="020B05030304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67904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>
                <a:latin typeface="Myriad Pro" panose="020B0503030403020204" pitchFamily="34" charset="0"/>
              </a:rPr>
              <a:t>Disk space: 200MB for the Moodle </a:t>
            </a:r>
            <a:r>
              <a:rPr lang="en-US" dirty="0" smtClean="0">
                <a:latin typeface="Myriad Pro" panose="020B0503030403020204" pitchFamily="34" charset="0"/>
              </a:rPr>
              <a:t>code</a:t>
            </a:r>
            <a:endParaRPr lang="hr-HR" dirty="0" smtClean="0">
              <a:latin typeface="Myriad Pro" panose="020B0503030403020204" pitchFamily="34" charset="0"/>
            </a:endParaRPr>
          </a:p>
          <a:p>
            <a:pPr lvl="1"/>
            <a:r>
              <a:rPr lang="en-US" dirty="0" smtClean="0">
                <a:latin typeface="Myriad Pro" panose="020B0503030403020204" pitchFamily="34" charset="0"/>
              </a:rPr>
              <a:t>Content</a:t>
            </a:r>
            <a:r>
              <a:rPr lang="hr-HR" dirty="0" smtClean="0">
                <a:latin typeface="Myriad Pro" panose="020B0503030403020204" pitchFamily="34" charset="0"/>
              </a:rPr>
              <a:t>:</a:t>
            </a:r>
            <a:r>
              <a:rPr lang="en-US" dirty="0" smtClean="0">
                <a:latin typeface="Myriad Pro" panose="020B0503030403020204" pitchFamily="34" charset="0"/>
              </a:rPr>
              <a:t> </a:t>
            </a:r>
            <a:r>
              <a:rPr lang="en-US" dirty="0">
                <a:latin typeface="Myriad Pro" panose="020B0503030403020204" pitchFamily="34" charset="0"/>
              </a:rPr>
              <a:t>5GB </a:t>
            </a:r>
            <a:r>
              <a:rPr lang="hr-HR" dirty="0" smtClean="0">
                <a:latin typeface="Myriad Pro" panose="020B0503030403020204" pitchFamily="34" charset="0"/>
              </a:rPr>
              <a:t>-</a:t>
            </a:r>
            <a:r>
              <a:rPr lang="en-US" dirty="0" smtClean="0">
                <a:latin typeface="Myriad Pro" panose="020B0503030403020204" pitchFamily="34" charset="0"/>
              </a:rPr>
              <a:t> </a:t>
            </a:r>
            <a:r>
              <a:rPr lang="en-US" dirty="0">
                <a:latin typeface="Myriad Pro" panose="020B0503030403020204" pitchFamily="34" charset="0"/>
              </a:rPr>
              <a:t>realistic </a:t>
            </a:r>
            <a:r>
              <a:rPr lang="en-US" dirty="0" smtClean="0">
                <a:latin typeface="Myriad Pro" panose="020B0503030403020204" pitchFamily="34" charset="0"/>
              </a:rPr>
              <a:t>minimum</a:t>
            </a:r>
            <a:r>
              <a:rPr lang="hr-HR" dirty="0">
                <a:latin typeface="Myriad Pro" panose="020B0503030403020204" pitchFamily="34" charset="0"/>
              </a:rPr>
              <a:t>)</a:t>
            </a:r>
            <a:endParaRPr lang="en-US" dirty="0">
              <a:latin typeface="Myriad Pro" panose="020B0503030403020204" pitchFamily="34" charset="0"/>
            </a:endParaRPr>
          </a:p>
          <a:p>
            <a:r>
              <a:rPr lang="en-US" dirty="0">
                <a:latin typeface="Myriad Pro" panose="020B0503030403020204" pitchFamily="34" charset="0"/>
              </a:rPr>
              <a:t>Processor: 1GHz (min), 2GHz dual core or more </a:t>
            </a:r>
            <a:r>
              <a:rPr lang="en-US" dirty="0" smtClean="0">
                <a:latin typeface="Myriad Pro" panose="020B0503030403020204" pitchFamily="34" charset="0"/>
              </a:rPr>
              <a:t>recommended</a:t>
            </a:r>
            <a:endParaRPr lang="en-US" dirty="0">
              <a:latin typeface="Myriad Pro" panose="020B0503030403020204" pitchFamily="34" charset="0"/>
            </a:endParaRPr>
          </a:p>
          <a:p>
            <a:r>
              <a:rPr lang="en-US" dirty="0">
                <a:latin typeface="Myriad Pro" panose="020B0503030403020204" pitchFamily="34" charset="0"/>
              </a:rPr>
              <a:t>Memory: 512MB (min), </a:t>
            </a:r>
            <a:r>
              <a:rPr lang="en-US" dirty="0" smtClean="0">
                <a:latin typeface="Myriad Pro" panose="020B0503030403020204" pitchFamily="34" charset="0"/>
              </a:rPr>
              <a:t>1GB</a:t>
            </a:r>
            <a:r>
              <a:rPr lang="hr-HR" dirty="0" smtClean="0">
                <a:latin typeface="Myriad Pro" panose="020B0503030403020204" pitchFamily="34" charset="0"/>
              </a:rPr>
              <a:t>+</a:t>
            </a:r>
            <a:r>
              <a:rPr lang="en-US" dirty="0" smtClean="0">
                <a:latin typeface="Myriad Pro" panose="020B0503030403020204" pitchFamily="34" charset="0"/>
              </a:rPr>
              <a:t> </a:t>
            </a:r>
            <a:r>
              <a:rPr lang="hr-HR" dirty="0" smtClean="0">
                <a:latin typeface="Myriad Pro" panose="020B0503030403020204" pitchFamily="34" charset="0"/>
              </a:rPr>
              <a:t>(</a:t>
            </a:r>
            <a:r>
              <a:rPr lang="en-US" dirty="0" smtClean="0">
                <a:latin typeface="Myriad Pro" panose="020B0503030403020204" pitchFamily="34" charset="0"/>
              </a:rPr>
              <a:t>recommended</a:t>
            </a:r>
            <a:r>
              <a:rPr lang="hr-HR" dirty="0" smtClean="0">
                <a:latin typeface="Myriad Pro" panose="020B0503030403020204" pitchFamily="34" charset="0"/>
              </a:rPr>
              <a:t>)</a:t>
            </a:r>
            <a:endParaRPr lang="en-US" dirty="0">
              <a:latin typeface="Myriad Pro" panose="020B0503030403020204" pitchFamily="34" charset="0"/>
            </a:endParaRPr>
          </a:p>
          <a:p>
            <a:r>
              <a:rPr lang="hr-HR" dirty="0" smtClean="0">
                <a:latin typeface="Myriad Pro" panose="020B0503030403020204" pitchFamily="34" charset="0"/>
              </a:rPr>
              <a:t>S</a:t>
            </a:r>
            <a:r>
              <a:rPr lang="en-US" dirty="0" err="1" smtClean="0">
                <a:latin typeface="Myriad Pro" panose="020B0503030403020204" pitchFamily="34" charset="0"/>
              </a:rPr>
              <a:t>eparate</a:t>
            </a:r>
            <a:r>
              <a:rPr lang="en-US" dirty="0" smtClean="0">
                <a:latin typeface="Myriad Pro" panose="020B0503030403020204" pitchFamily="34" charset="0"/>
              </a:rPr>
              <a:t> </a:t>
            </a:r>
            <a:r>
              <a:rPr lang="en-US" dirty="0">
                <a:latin typeface="Myriad Pro" panose="020B0503030403020204" pitchFamily="34" charset="0"/>
              </a:rPr>
              <a:t>servers </a:t>
            </a:r>
            <a:endParaRPr lang="hr-HR" dirty="0" smtClean="0">
              <a:latin typeface="Myriad Pro" panose="020B0503030403020204" pitchFamily="34" charset="0"/>
            </a:endParaRPr>
          </a:p>
          <a:p>
            <a:pPr lvl="1"/>
            <a:r>
              <a:rPr lang="en-US" dirty="0" smtClean="0">
                <a:latin typeface="Myriad Pro" panose="020B0503030403020204" pitchFamily="34" charset="0"/>
              </a:rPr>
              <a:t>web </a:t>
            </a:r>
            <a:r>
              <a:rPr lang="en-US" dirty="0">
                <a:latin typeface="Myriad Pro" panose="020B0503030403020204" pitchFamily="34" charset="0"/>
              </a:rPr>
              <a:t>"front ends" </a:t>
            </a:r>
            <a:endParaRPr lang="hr-HR" dirty="0" smtClean="0">
              <a:latin typeface="Myriad Pro" panose="020B0503030403020204" pitchFamily="34" charset="0"/>
            </a:endParaRPr>
          </a:p>
          <a:p>
            <a:pPr lvl="1"/>
            <a:r>
              <a:rPr lang="en-US" dirty="0" smtClean="0">
                <a:latin typeface="Myriad Pro" panose="020B0503030403020204" pitchFamily="34" charset="0"/>
              </a:rPr>
              <a:t>database</a:t>
            </a:r>
            <a:endParaRPr lang="en-US" dirty="0">
              <a:latin typeface="Myriad Pro" panose="020B0503030403020204" pitchFamily="34" charset="0"/>
            </a:endParaRPr>
          </a:p>
          <a:p>
            <a:endParaRPr lang="hr-HR" dirty="0">
              <a:latin typeface="Myriad Pro" panose="020B0503030403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hr-HR" dirty="0" err="1"/>
              <a:t>Requirements</a:t>
            </a:r>
            <a:r>
              <a:rPr lang="hr-HR" dirty="0"/>
              <a:t> to </a:t>
            </a:r>
            <a:r>
              <a:rPr lang="hr-HR" dirty="0" err="1"/>
              <a:t>install</a:t>
            </a:r>
            <a:r>
              <a:rPr lang="hr-HR" dirty="0"/>
              <a:t> </a:t>
            </a:r>
            <a:r>
              <a:rPr lang="hr-HR" dirty="0" err="1"/>
              <a:t>Moodle</a:t>
            </a:r>
            <a:endParaRPr lang="hr-HR" dirty="0"/>
          </a:p>
          <a:p>
            <a:endParaRPr lang="hr-H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sr-Latn-RS" smtClean="0"/>
              <a:t>11.6.2019.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hr-HR" smtClean="0"/>
              <a:t>Mario Miloloza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9E255E3-E411-4C54-86C2-3B26D21782B6}" type="slidenum">
              <a:rPr lang="hr-HR" smtClean="0"/>
              <a:pPr/>
              <a:t>4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9395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1500" b="1" kern="1200" dirty="0">
            <a:solidFill>
              <a:schemeClr val="tx2"/>
            </a:solidFill>
            <a:latin typeface="Myriad Pro" panose="020B0503030403020204" pitchFamily="34" charset="0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807</TotalTime>
  <Words>102</Words>
  <Application>Microsoft Office PowerPoint</Application>
  <PresentationFormat>On-screen Show (4:3)</PresentationFormat>
  <Paragraphs>33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Office Theme</vt:lpstr>
      <vt:lpstr>Requirements to install Moodle</vt:lpstr>
      <vt:lpstr>Primarily developed in Linux </vt:lpstr>
      <vt:lpstr>Windows server</vt:lpstr>
      <vt:lpstr>Hardware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Dac</dc:creator>
  <cp:lastModifiedBy>admin</cp:lastModifiedBy>
  <cp:revision>64</cp:revision>
  <dcterms:created xsi:type="dcterms:W3CDTF">2017-05-12T08:37:50Z</dcterms:created>
  <dcterms:modified xsi:type="dcterms:W3CDTF">2019-06-10T10:21:25Z</dcterms:modified>
</cp:coreProperties>
</file>