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 Bold" pitchFamily="2" charset="77"/>
      <p:regular r:id="rId11"/>
      <p:bold r:id="rId12"/>
    </p:embeddedFont>
    <p:embeddedFont>
      <p:font typeface="Montserrat Ultra-Bold" pitchFamily="2" charset="77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19" autoAdjust="0"/>
  </p:normalViewPr>
  <p:slideViewPr>
    <p:cSldViewPr>
      <p:cViewPr varScale="1">
        <p:scale>
          <a:sx n="73" d="100"/>
          <a:sy n="73" d="100"/>
        </p:scale>
        <p:origin x="6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94147" y="4098585"/>
            <a:ext cx="3614728" cy="5393511"/>
            <a:chOff x="0" y="0"/>
            <a:chExt cx="1016664" cy="15169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89E96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155317" y="4098585"/>
            <a:ext cx="3614728" cy="5393511"/>
            <a:chOff x="0" y="0"/>
            <a:chExt cx="1016664" cy="15169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ADFC9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4856" y="4098585"/>
            <a:ext cx="3614728" cy="829544"/>
            <a:chOff x="0" y="0"/>
            <a:chExt cx="1016664" cy="2333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4837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56027" y="4098585"/>
            <a:ext cx="3614728" cy="829544"/>
            <a:chOff x="0" y="0"/>
            <a:chExt cx="1016664" cy="2333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DD6B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16488" y="4098585"/>
            <a:ext cx="3614728" cy="5393511"/>
            <a:chOff x="0" y="0"/>
            <a:chExt cx="1016664" cy="15169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6EFAD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17197" y="4098585"/>
            <a:ext cx="3614728" cy="829544"/>
            <a:chOff x="0" y="0"/>
            <a:chExt cx="1016664" cy="23331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AF29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877658" y="4098585"/>
            <a:ext cx="3614728" cy="5393511"/>
            <a:chOff x="0" y="0"/>
            <a:chExt cx="1016664" cy="151695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2CFE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3878368" y="4098585"/>
            <a:ext cx="3614728" cy="829544"/>
            <a:chOff x="0" y="0"/>
            <a:chExt cx="1016664" cy="23331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9C3E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45184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SNAGE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406354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SLABOSTI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767525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PRILIKE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128695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PRIJETNJE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22521" y="4098585"/>
            <a:ext cx="16631978" cy="5393511"/>
            <a:chOff x="0" y="0"/>
            <a:chExt cx="1016664" cy="15169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6EFAD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45475" y="4322201"/>
            <a:ext cx="3614728" cy="829544"/>
            <a:chOff x="0" y="0"/>
            <a:chExt cx="1016664" cy="23331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AF29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28600" y="4401998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PRILIKE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94146" y="4098585"/>
            <a:ext cx="16122254" cy="5393511"/>
            <a:chOff x="0" y="0"/>
            <a:chExt cx="1016664" cy="15169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89E96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4856" y="4098585"/>
            <a:ext cx="3614728" cy="829544"/>
            <a:chOff x="0" y="0"/>
            <a:chExt cx="1016664" cy="2333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4837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45184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SNAGE</a:t>
            </a:r>
          </a:p>
        </p:txBody>
      </p:sp>
    </p:spTree>
    <p:extLst>
      <p:ext uri="{BB962C8B-B14F-4D97-AF65-F5344CB8AC3E}">
        <p14:creationId xmlns:p14="http://schemas.microsoft.com/office/powerpoint/2010/main" val="250347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186417" y="4098585"/>
            <a:ext cx="16004021" cy="5393511"/>
            <a:chOff x="0" y="0"/>
            <a:chExt cx="1016664" cy="15169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ADFC9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4252" y="4113724"/>
            <a:ext cx="3614728" cy="829544"/>
            <a:chOff x="0" y="0"/>
            <a:chExt cx="1016664" cy="2333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DD6B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94147" y="4310635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SLABOSTI</a:t>
            </a:r>
          </a:p>
        </p:txBody>
      </p:sp>
    </p:spTree>
    <p:extLst>
      <p:ext uri="{BB962C8B-B14F-4D97-AF65-F5344CB8AC3E}">
        <p14:creationId xmlns:p14="http://schemas.microsoft.com/office/powerpoint/2010/main" val="214872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86418" y="3936695"/>
            <a:ext cx="16278304" cy="5393511"/>
            <a:chOff x="0" y="0"/>
            <a:chExt cx="1016664" cy="151695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2CFE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87128" y="3936695"/>
            <a:ext cx="3614728" cy="829544"/>
            <a:chOff x="0" y="0"/>
            <a:chExt cx="1016664" cy="23331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9C3E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37455" y="411958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US" sz="255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PRIJETNJE</a:t>
            </a:r>
          </a:p>
        </p:txBody>
      </p:sp>
    </p:spTree>
    <p:extLst>
      <p:ext uri="{BB962C8B-B14F-4D97-AF65-F5344CB8AC3E}">
        <p14:creationId xmlns:p14="http://schemas.microsoft.com/office/powerpoint/2010/main" val="117257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Macintosh PowerPoint</Application>
  <PresentationFormat>Custom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Montserrat Bold</vt:lpstr>
      <vt:lpstr>Montserrat Ultra-Bold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and Blue Colorful Simple Corporate SWOT Analysis Brainstorm</dc:title>
  <cp:lastModifiedBy>Microsoft Office User</cp:lastModifiedBy>
  <cp:revision>3</cp:revision>
  <dcterms:created xsi:type="dcterms:W3CDTF">2006-08-16T00:00:00Z</dcterms:created>
  <dcterms:modified xsi:type="dcterms:W3CDTF">2025-07-27T16:50:02Z</dcterms:modified>
  <dc:identifier>DAGuYM2UXNo</dc:identifier>
</cp:coreProperties>
</file>